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4"/>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276" r:id="rId19"/>
    <p:sldId id="282" r:id="rId20"/>
    <p:sldId id="277" r:id="rId21"/>
    <p:sldId id="278" r:id="rId22"/>
    <p:sldId id="312" r:id="rId23"/>
  </p:sldIdLst>
  <p:sldSz cx="9144000" cy="6858000" type="screen4x3"/>
  <p:notesSz cx="6858000" cy="9144000"/>
  <p:embeddedFontLst>
    <p:embeddedFont>
      <p:font typeface="Arial Black" panose="020B0A04020102020204" pitchFamily="34" charset="0"/>
      <p:bold r:id="rId25"/>
    </p:embeddedFont>
    <p:embeddedFont>
      <p:font typeface="Bahnschrift Condensed" panose="020B0502040204020203" pitchFamily="34" charset="0"/>
      <p:regular r:id="rId26"/>
      <p:bold r:id="rId27"/>
    </p:embeddedFont>
    <p:embeddedFont>
      <p:font typeface="Century Gothic" panose="020B0502020202020204" pitchFamily="34" charset="0"/>
      <p:regular r:id="rId28"/>
      <p:bold r:id="rId29"/>
      <p:italic r:id="rId30"/>
      <p:boldItalic r:id="rId31"/>
    </p:embeddedFont>
    <p:embeddedFont>
      <p:font typeface="GavadonUltraKt" panose="00000400000000000000" pitchFamily="2" charset="0"/>
      <p:regular r:id="rId32"/>
    </p:embeddedFont>
    <p:embeddedFont>
      <p:font typeface="HGS創英ﾌﾟﾚｾﾞﾝｽEB" panose="02020800000000000000" pitchFamily="18" charset="-128"/>
      <p:regular r:id="rId33"/>
    </p:embeddedFont>
    <p:embeddedFont>
      <p:font typeface="HG明朝E" panose="02020909000000000000" pitchFamily="17" charset="-128"/>
      <p:regular r:id="rId34"/>
    </p:embeddedFont>
    <p:embeddedFont>
      <p:font typeface="メイリオ" panose="020B0604030504040204" pitchFamily="50" charset="-128"/>
      <p:regular r:id="rId35"/>
      <p:bold r:id="rId36"/>
      <p:italic r:id="rId37"/>
      <p:boldItalic r:id="rId38"/>
    </p:embeddedFont>
    <p:embeddedFont>
      <p:font typeface="游ゴシック" panose="020B0400000000000000" pitchFamily="50" charset="-128"/>
      <p:regular r:id="rId39"/>
      <p:bold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2BE9B-3BAC-4329-9D3E-D9598B416431}" v="339" dt="2020-01-27T07:28:30.63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09" d="100"/>
          <a:sy n="109" d="100"/>
        </p:scale>
        <p:origin x="132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image" Target="../media/image29.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679277169"/>
              </p:ext>
            </p:extLst>
          </p:nvPr>
        </p:nvGraphicFramePr>
        <p:xfrm>
          <a:off x="599845" y="969361"/>
          <a:ext cx="6281103" cy="204216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endParaRPr kumimoji="1" lang="ja-JP" altLang="en-US" sz="800" dirty="0">
                        <a:latin typeface="+mn-ea"/>
                        <a:ea typeface="+mn-ea"/>
                      </a:endParaRPr>
                    </a:p>
                  </a:txBody>
                  <a:tcPr/>
                </a:tc>
                <a:tc>
                  <a:txBody>
                    <a:bodyPr/>
                    <a:lstStyle/>
                    <a:p>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endParaRPr kumimoji="1" lang="ja-JP" altLang="en-US" sz="800" dirty="0">
                        <a:latin typeface="+mn-ea"/>
                        <a:ea typeface="+mn-ea"/>
                      </a:endParaRPr>
                    </a:p>
                  </a:txBody>
                  <a:tcPr/>
                </a:tc>
                <a:tc>
                  <a:txBody>
                    <a:bodyPr/>
                    <a:lstStyle/>
                    <a:p>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8866153"/>
                  </a:ext>
                </a:extLst>
              </a:tr>
              <a:tr h="0">
                <a:tc>
                  <a:txBody>
                    <a:bodyPr/>
                    <a:lstStyle/>
                    <a:p>
                      <a:endParaRPr kumimoji="1" lang="ja-JP" altLang="en-US" sz="800" dirty="0">
                        <a:latin typeface="+mn-ea"/>
                        <a:ea typeface="+mn-ea"/>
                      </a:endParaRPr>
                    </a:p>
                  </a:txBody>
                  <a:tcPr/>
                </a:tc>
                <a:tc>
                  <a:txBody>
                    <a:bodyPr/>
                    <a:lstStyle/>
                    <a:p>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907295995"/>
                  </a:ext>
                </a:extLst>
              </a:tr>
              <a:tr h="0">
                <a:tc>
                  <a:txBody>
                    <a:bodyPr/>
                    <a:lstStyle/>
                    <a:p>
                      <a:endParaRPr kumimoji="1" lang="ja-JP" altLang="en-US" sz="800" dirty="0">
                        <a:latin typeface="+mn-ea"/>
                        <a:ea typeface="+mn-ea"/>
                      </a:endParaRPr>
                    </a:p>
                  </a:txBody>
                  <a:tcPr/>
                </a:tc>
                <a:tc>
                  <a:txBody>
                    <a:bodyPr/>
                    <a:lstStyle/>
                    <a:p>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44446053"/>
                  </a:ext>
                </a:extLst>
              </a:tr>
              <a:tr h="0">
                <a:tc>
                  <a:txBody>
                    <a:bodyPr/>
                    <a:lstStyle/>
                    <a:p>
                      <a:endParaRPr kumimoji="1" lang="ja-JP" altLang="en-US" sz="800" dirty="0">
                        <a:latin typeface="+mn-ea"/>
                        <a:ea typeface="+mn-ea"/>
                      </a:endParaRPr>
                    </a:p>
                  </a:txBody>
                  <a:tcPr/>
                </a:tc>
                <a:tc>
                  <a:txBody>
                    <a:bodyPr/>
                    <a:lstStyle/>
                    <a:p>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Tree>
    <p:extLst>
      <p:ext uri="{BB962C8B-B14F-4D97-AF65-F5344CB8AC3E}">
        <p14:creationId xmlns:p14="http://schemas.microsoft.com/office/powerpoint/2010/main" val="1387600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1980029" cy="246221"/>
          </a:xfrm>
          <a:prstGeom prst="rect">
            <a:avLst/>
          </a:prstGeom>
          <a:noFill/>
        </p:spPr>
        <p:txBody>
          <a:bodyPr wrap="none" rtlCol="0">
            <a:spAutoFit/>
          </a:bodyPr>
          <a:lstStyle/>
          <a:p>
            <a:r>
              <a:rPr kumimoji="1" lang="ja-JP" altLang="en-US" sz="1000" b="1"/>
              <a:t>○勝利</a:t>
            </a:r>
            <a:r>
              <a:rPr kumimoji="1" lang="ja-JP" altLang="en-US" sz="1000" b="1" dirty="0"/>
              <a:t>ポーズのキャラについて</a:t>
            </a: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・通常攻撃、必殺技で倒した場合</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1023018" y="5502715"/>
            <a:ext cx="1043876" cy="246221"/>
          </a:xfrm>
          <a:prstGeom prst="rect">
            <a:avLst/>
          </a:prstGeom>
          <a:noFill/>
        </p:spPr>
        <p:txBody>
          <a:bodyPr wrap="none" rtlCol="0">
            <a:spAutoFit/>
          </a:bodyPr>
          <a:lstStyle/>
          <a:p>
            <a:r>
              <a:rPr kumimoji="1" lang="en-US" altLang="ja-JP" sz="1000" b="1" dirty="0"/>
              <a:t>-</a:t>
            </a:r>
            <a:r>
              <a:rPr kumimoji="1" lang="ja-JP" altLang="en-US" sz="1000" b="1" dirty="0"/>
              <a:t> ＴＲ必殺技時</a:t>
            </a:r>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207941" y="574622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とどめを刺したキャラかつ、ＴＲ衣装のまま行う。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75" name="テキスト ボックス 74">
            <a:extLst>
              <a:ext uri="{FF2B5EF4-FFF2-40B4-BE49-F238E27FC236}">
                <a16:creationId xmlns:a16="http://schemas.microsoft.com/office/drawing/2014/main" id="{189A5FBB-5FD7-4973-9CB8-A7AD18721782}"/>
              </a:ext>
            </a:extLst>
          </p:cNvPr>
          <p:cNvSpPr txBox="1"/>
          <p:nvPr/>
        </p:nvSpPr>
        <p:spPr>
          <a:xfrm>
            <a:off x="6440484" y="41069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spTree>
    <p:extLst>
      <p:ext uri="{BB962C8B-B14F-4D97-AF65-F5344CB8AC3E}">
        <p14:creationId xmlns:p14="http://schemas.microsoft.com/office/powerpoint/2010/main" val="2350638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抽象 が含まれている画像&#10;&#10;自動的に生成された説明">
            <a:extLst>
              <a:ext uri="{FF2B5EF4-FFF2-40B4-BE49-F238E27FC236}">
                <a16:creationId xmlns:a16="http://schemas.microsoft.com/office/drawing/2014/main" id="{A853C1E7-F9C7-486A-BB3D-881BF99C7DBB}"/>
              </a:ext>
            </a:extLst>
          </p:cNvPr>
          <p:cNvPicPr>
            <a:picLocks noChangeAspect="1"/>
          </p:cNvPicPr>
          <p:nvPr/>
        </p:nvPicPr>
        <p:blipFill rotWithShape="1">
          <a:blip r:embed="rId2">
            <a:extLst>
              <a:ext uri="{28A0092B-C50C-407E-A947-70E740481C1C}">
                <a14:useLocalDpi xmlns:a14="http://schemas.microsoft.com/office/drawing/2010/main" val="0"/>
              </a:ext>
            </a:extLst>
          </a:blip>
          <a:srcRect r="7790" b="6654"/>
          <a:stretch/>
        </p:blipFill>
        <p:spPr>
          <a:xfrm>
            <a:off x="2863021" y="1474163"/>
            <a:ext cx="1580079" cy="2630547"/>
          </a:xfrm>
          <a:prstGeom prst="rect">
            <a:avLst/>
          </a:prstGeom>
        </p:spPr>
      </p:pic>
      <p:pic>
        <p:nvPicPr>
          <p:cNvPr id="11" name="図 10" descr="抽象 が含まれている画像&#10;&#10;自動的に生成された説明">
            <a:extLst>
              <a:ext uri="{FF2B5EF4-FFF2-40B4-BE49-F238E27FC236}">
                <a16:creationId xmlns:a16="http://schemas.microsoft.com/office/drawing/2014/main" id="{7D728E73-0653-43AE-94ED-2DA18A68BA46}"/>
              </a:ext>
            </a:extLst>
          </p:cNvPr>
          <p:cNvPicPr>
            <a:picLocks noChangeAspect="1"/>
          </p:cNvPicPr>
          <p:nvPr/>
        </p:nvPicPr>
        <p:blipFill rotWithShape="1">
          <a:blip r:embed="rId2">
            <a:extLst>
              <a:ext uri="{28A0092B-C50C-407E-A947-70E740481C1C}">
                <a14:useLocalDpi xmlns:a14="http://schemas.microsoft.com/office/drawing/2010/main" val="0"/>
              </a:ext>
            </a:extLst>
          </a:blip>
          <a:srcRect r="7790" b="6654"/>
          <a:stretch/>
        </p:blipFill>
        <p:spPr>
          <a:xfrm>
            <a:off x="839876" y="1474163"/>
            <a:ext cx="1580079" cy="2630547"/>
          </a:xfrm>
          <a:prstGeom prst="rect">
            <a:avLst/>
          </a:prstGeom>
        </p:spPr>
      </p:pic>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97494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endParaRPr kumimoji="1" lang="ja-JP" altLang="en-US" sz="1000" b="1" dirty="0"/>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を獲得した際は、前ページの演出に加え、下記のカットを追加で再生する。</a:t>
            </a:r>
            <a:endParaRPr lang="en-US" altLang="ja-JP" dirty="0"/>
          </a:p>
        </p:txBody>
      </p:sp>
      <p:sp>
        <p:nvSpPr>
          <p:cNvPr id="9" name="正方形/長方形 8">
            <a:extLst>
              <a:ext uri="{FF2B5EF4-FFF2-40B4-BE49-F238E27FC236}">
                <a16:creationId xmlns:a16="http://schemas.microsoft.com/office/drawing/2014/main" id="{80EBC664-76E4-4DBF-86E7-1253AC4E2053}"/>
              </a:ext>
            </a:extLst>
          </p:cNvPr>
          <p:cNvSpPr/>
          <p:nvPr/>
        </p:nvSpPr>
        <p:spPr>
          <a:xfrm>
            <a:off x="839876" y="1286665"/>
            <a:ext cx="1580079" cy="2818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C8B25E3-1BEC-4322-B34E-7FA2163791AA}"/>
              </a:ext>
            </a:extLst>
          </p:cNvPr>
          <p:cNvSpPr/>
          <p:nvPr/>
        </p:nvSpPr>
        <p:spPr>
          <a:xfrm>
            <a:off x="2863021" y="1286665"/>
            <a:ext cx="1580079" cy="2818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A2312FD-B8C1-40B1-921F-081758FCB157}"/>
              </a:ext>
            </a:extLst>
          </p:cNvPr>
          <p:cNvSpPr/>
          <p:nvPr/>
        </p:nvSpPr>
        <p:spPr>
          <a:xfrm rot="5400000">
            <a:off x="2525057" y="261192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E91FE9A-990C-4991-A00A-942A11C0B380}"/>
              </a:ext>
            </a:extLst>
          </p:cNvPr>
          <p:cNvSpPr txBox="1"/>
          <p:nvPr/>
        </p:nvSpPr>
        <p:spPr>
          <a:xfrm>
            <a:off x="768143" y="4184486"/>
            <a:ext cx="1723550" cy="338554"/>
          </a:xfrm>
          <a:prstGeom prst="rect">
            <a:avLst/>
          </a:prstGeom>
          <a:noFill/>
        </p:spPr>
        <p:txBody>
          <a:bodyPr wrap="none" rtlCol="0">
            <a:spAutoFit/>
          </a:bodyPr>
          <a:lstStyle/>
          <a:p>
            <a:pPr algn="ctr"/>
            <a:r>
              <a:rPr kumimoji="1" lang="ja-JP" altLang="en-US" sz="800"/>
              <a:t>どや顔の</a:t>
            </a:r>
            <a:r>
              <a:rPr kumimoji="1" lang="en-US" altLang="ja-JP" sz="800"/>
              <a:t>MVP</a:t>
            </a:r>
            <a:r>
              <a:rPr kumimoji="1" lang="ja-JP" altLang="en-US" sz="800"/>
              <a:t>が</a:t>
            </a:r>
            <a:endParaRPr kumimoji="1" lang="en-US" altLang="ja-JP" sz="800"/>
          </a:p>
          <a:p>
            <a:pPr algn="ctr"/>
            <a:r>
              <a:rPr kumimoji="1" lang="ja-JP" altLang="en-US" sz="800"/>
              <a:t>親指立てているカットに変わる。</a:t>
            </a:r>
            <a:endParaRPr kumimoji="1" lang="en-US" altLang="ja-JP" sz="800"/>
          </a:p>
        </p:txBody>
      </p:sp>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781952"/>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FF17EC-FD6B-431C-BC14-23145F4E9EB4}">
  <ds:schemaRefs>
    <ds:schemaRef ds:uri="http://schemas.microsoft.com/sharepoint/v3/contenttype/forms"/>
  </ds:schemaRefs>
</ds:datastoreItem>
</file>

<file path=customXml/itemProps3.xml><?xml version="1.0" encoding="utf-8"?>
<ds:datastoreItem xmlns:ds="http://schemas.openxmlformats.org/officeDocument/2006/customXml" ds:itemID="{DC1FB9E8-7123-4EB3-8C40-64E3F1E6F14D}">
  <ds:schemaRefs>
    <ds:schemaRef ds:uri="http://schemas.microsoft.com/office/2006/documentManagement/types"/>
    <ds:schemaRef ds:uri="0296febf-2773-4faf-ae76-6dee2362d0db"/>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4613</TotalTime>
  <Words>3516</Words>
  <Application>Microsoft Office PowerPoint</Application>
  <PresentationFormat>画面に合わせる (4:3)</PresentationFormat>
  <Paragraphs>480</Paragraphs>
  <Slides>19</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19</vt:i4>
      </vt:variant>
    </vt:vector>
  </HeadingPairs>
  <TitlesOfParts>
    <vt:vector size="29" baseType="lpstr">
      <vt:lpstr>Bahnschrift Condensed</vt:lpstr>
      <vt:lpstr>Arial</vt:lpstr>
      <vt:lpstr>メイリオ</vt:lpstr>
      <vt:lpstr>HG明朝E</vt:lpstr>
      <vt:lpstr>游ゴシック</vt:lpstr>
      <vt:lpstr>HGS創英ﾌﾟﾚｾﾞﾝｽEB</vt:lpstr>
      <vt:lpstr>Century Gothic</vt:lpstr>
      <vt:lpstr>GavadonUltraKt</vt:lpstr>
      <vt:lpstr>Arial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238</cp:revision>
  <dcterms:created xsi:type="dcterms:W3CDTF">2019-06-27T02:30:15Z</dcterms:created>
  <dcterms:modified xsi:type="dcterms:W3CDTF">2020-01-27T07:29:32Z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